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FC2666-1B0E-4453-B719-5A5A02A6DD27}" type="datetimeFigureOut">
              <a:rPr lang="en-US" smtClean="0"/>
              <a:pPr/>
              <a:t>3/18/2012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A2D21C-DC29-4AEC-B083-A983A5E5DF9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FC2666-1B0E-4453-B719-5A5A02A6DD27}" type="datetimeFigureOut">
              <a:rPr lang="en-US" smtClean="0"/>
              <a:pPr/>
              <a:t>3/18/2012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A2D21C-DC29-4AEC-B083-A983A5E5DF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FC2666-1B0E-4453-B719-5A5A02A6DD27}" type="datetimeFigureOut">
              <a:rPr lang="en-US" smtClean="0"/>
              <a:pPr/>
              <a:t>3/18/2012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A2D21C-DC29-4AEC-B083-A983A5E5DF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FC2666-1B0E-4453-B719-5A5A02A6DD27}" type="datetimeFigureOut">
              <a:rPr lang="en-US" smtClean="0"/>
              <a:pPr/>
              <a:t>3/18/2012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A2D21C-DC29-4AEC-B083-A983A5E5DF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FC2666-1B0E-4453-B719-5A5A02A6DD27}" type="datetimeFigureOut">
              <a:rPr lang="en-US" smtClean="0"/>
              <a:pPr/>
              <a:t>3/18/2012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A2D21C-DC29-4AEC-B083-A983A5E5DF9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FC2666-1B0E-4453-B719-5A5A02A6DD27}" type="datetimeFigureOut">
              <a:rPr lang="en-US" smtClean="0"/>
              <a:pPr/>
              <a:t>3/18/2012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A2D21C-DC29-4AEC-B083-A983A5E5DF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FC2666-1B0E-4453-B719-5A5A02A6DD27}" type="datetimeFigureOut">
              <a:rPr lang="en-US" smtClean="0"/>
              <a:pPr/>
              <a:t>3/18/2012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A2D21C-DC29-4AEC-B083-A983A5E5DF9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FC2666-1B0E-4453-B719-5A5A02A6DD27}" type="datetimeFigureOut">
              <a:rPr lang="en-US" smtClean="0"/>
              <a:pPr/>
              <a:t>3/18/2012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A2D21C-DC29-4AEC-B083-A983A5E5DF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FC2666-1B0E-4453-B719-5A5A02A6DD27}" type="datetimeFigureOut">
              <a:rPr lang="en-US" smtClean="0"/>
              <a:pPr/>
              <a:t>3/18/2012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A2D21C-DC29-4AEC-B083-A983A5E5DF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FC2666-1B0E-4453-B719-5A5A02A6DD27}" type="datetimeFigureOut">
              <a:rPr lang="en-US" smtClean="0"/>
              <a:pPr/>
              <a:t>3/18/2012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A2D21C-DC29-4AEC-B083-A983A5E5DF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A0FC2666-1B0E-4453-B719-5A5A02A6DD27}" type="datetimeFigureOut">
              <a:rPr lang="en-US" smtClean="0"/>
              <a:pPr/>
              <a:t>3/18/2012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CDA2D21C-DC29-4AEC-B083-A983A5E5DF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0FC2666-1B0E-4453-B719-5A5A02A6DD27}" type="datetimeFigureOut">
              <a:rPr lang="en-US" smtClean="0"/>
              <a:pPr/>
              <a:t>3/18/2012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CDA2D21C-DC29-4AEC-B083-A983A5E5DF9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Patriarchs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Patriarchs of Israel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The Hebrews were a semi-nomadic tribe of people that originated in Mesopotamia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According to the Bible and the Torah, Abraham migrated from Ur in Mesopotamia to Canaan, in modern Israel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Abraham, his son Isaac, and his son Jacob believed in one god named Jehovah, who promised a new homeland to them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Into Egypt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The Hebrews are the first truly monotheistic nation in world history</a:t>
            </a:r>
          </a:p>
          <a:p>
            <a:endParaRPr lang="en-US" u="sng" dirty="0" smtClean="0"/>
          </a:p>
          <a:p>
            <a:r>
              <a:rPr lang="en-US" dirty="0" smtClean="0"/>
              <a:t>Jacob has twelve sons, who become the leaders of the twelve tribes of Israel</a:t>
            </a:r>
          </a:p>
          <a:p>
            <a:endParaRPr lang="en-US" dirty="0" smtClean="0"/>
          </a:p>
          <a:p>
            <a:r>
              <a:rPr lang="en-US" dirty="0" smtClean="0"/>
              <a:t>According to Jewish and Christian tradition, the Hebrews travel to </a:t>
            </a:r>
            <a:r>
              <a:rPr lang="en-US" smtClean="0"/>
              <a:t>Egypt </a:t>
            </a:r>
            <a:r>
              <a:rPr lang="en-US" smtClean="0"/>
              <a:t>and </a:t>
            </a:r>
            <a:r>
              <a:rPr lang="en-US" dirty="0" smtClean="0"/>
              <a:t>are eventually enslaved for 200 to 400 years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2844</TotalTime>
  <Words>111</Words>
  <Application>Microsoft Office PowerPoint</Application>
  <PresentationFormat>On-screen Show (4:3)</PresentationFormat>
  <Paragraphs>13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Metro</vt:lpstr>
      <vt:lpstr>The Patriarchs</vt:lpstr>
      <vt:lpstr>The Patriarchs of Israel</vt:lpstr>
      <vt:lpstr>Into Egypt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Patriarchs</dc:title>
  <dc:creator>Lawrence Ashley Staten</dc:creator>
  <cp:lastModifiedBy>Lawrence Ashley Staten</cp:lastModifiedBy>
  <cp:revision>3</cp:revision>
  <dcterms:created xsi:type="dcterms:W3CDTF">2011-08-04T02:23:28Z</dcterms:created>
  <dcterms:modified xsi:type="dcterms:W3CDTF">2012-03-19T00:33:06Z</dcterms:modified>
</cp:coreProperties>
</file>